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5" r:id="rId5"/>
    <p:sldId id="308" r:id="rId6"/>
    <p:sldId id="310" r:id="rId7"/>
    <p:sldId id="317" r:id="rId8"/>
    <p:sldId id="311" r:id="rId9"/>
    <p:sldId id="309" r:id="rId10"/>
    <p:sldId id="316" r:id="rId11"/>
  </p:sldIdLst>
  <p:sldSz cx="12188825" cy="6858000"/>
  <p:notesSz cx="6858000" cy="9144000"/>
  <p:custDataLst>
    <p:tags r:id="rId14"/>
  </p:custDataLst>
  <p:defaultTextStyle>
    <a:defPPr rtl="0"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4393" autoAdjust="0"/>
  </p:normalViewPr>
  <p:slideViewPr>
    <p:cSldViewPr showGuides="1">
      <p:cViewPr varScale="1">
        <p:scale>
          <a:sx n="104" d="100"/>
          <a:sy n="104" d="100"/>
        </p:scale>
        <p:origin x="816" y="19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309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8EA1C7-0657-42F3-A120-894678E6B85D}" type="datetime1">
              <a:rPr lang="nl-NL" smtClean="0"/>
              <a:t>01-07-18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73E3537-CABD-4854-93F6-7BC7736E7AE4}" type="datetime1">
              <a:rPr lang="nl-NL" noProof="0" smtClean="0"/>
              <a:t>01-07-18</a:t>
            </a:fld>
            <a:endParaRPr lang="nl-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234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Beginnen</a:t>
            </a:r>
            <a:r>
              <a:rPr lang="nl-NL" baseline="0" dirty="0"/>
              <a:t> met het vertellen over de zoektocht. De afwijzingen de bedrijven die we wilden bezoeken maar wat niet lukte,</a:t>
            </a:r>
          </a:p>
          <a:p>
            <a:r>
              <a:rPr lang="nl-NL" baseline="0" dirty="0"/>
              <a:t>Daarna komt de kapper (vriend met de oplossing hoe hebben we dat gedaan)</a:t>
            </a:r>
          </a:p>
          <a:p>
            <a:r>
              <a:rPr lang="nl-NL" baseline="0" dirty="0"/>
              <a:t>Dan komt jouw beeld, want in het begin bedachten wij dit niet maar naar lang nadenken weet je wat je hebt (positief)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1011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667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7296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7078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274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Grote oceaangol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Titelstijl van model bewerken</a:t>
            </a:r>
            <a:endParaRPr lang="nl-NL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 noProof="0"/>
              <a:t>Klik om de ondertitelstijl van het model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Titelstijl van model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 noProof="0"/>
              <a:t>Klik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6E0677-DB36-4AAA-B9EB-D8298FA6613F}" type="datetime1">
              <a:rPr lang="nl-NL" noProof="0" smtClean="0"/>
              <a:t>01-07-18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 rtlCol="0"/>
          <a:lstStyle/>
          <a:p>
            <a:pPr rtl="0"/>
            <a:r>
              <a:rPr lang="nl-NL" noProof="0"/>
              <a:t>Titelstijl van model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 rtlCol="0"/>
          <a:lstStyle/>
          <a:p>
            <a:pPr lvl="0" rtl="0"/>
            <a:r>
              <a:rPr lang="nl-NL" noProof="0"/>
              <a:t>Klik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99306C-DE5B-4974-96EC-867B34EC360B}" type="datetime1">
              <a:rPr lang="nl-NL" noProof="0" smtClean="0"/>
              <a:t>01-07-18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Titelstijl van model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nl-NL" noProof="0"/>
              <a:t>Klik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979611" y="6400800"/>
            <a:ext cx="5954834" cy="276228"/>
          </a:xfrm>
        </p:spPr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228011" y="6400800"/>
            <a:ext cx="1548659" cy="276228"/>
          </a:xfrm>
        </p:spPr>
        <p:txBody>
          <a:bodyPr rtlCol="0"/>
          <a:lstStyle/>
          <a:p>
            <a:pPr rtl="0"/>
            <a:fld id="{0BB8F8AD-9080-43FE-84B2-A8EB4867F51D}" type="datetime1">
              <a:rPr lang="nl-NL" noProof="0" smtClean="0"/>
              <a:t>01-07-18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056811" y="6400800"/>
            <a:ext cx="1066802" cy="276228"/>
          </a:xfrm>
        </p:spPr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nl-NL" noProof="0"/>
              <a:t>Titelstijl van model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005783-393D-478E-8692-BA2B89641BD5}" type="datetime1">
              <a:rPr lang="nl-NL" noProof="0" smtClean="0"/>
              <a:t>01-07-18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Titelstijl van model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 rtl="0"/>
            <a:r>
              <a:rPr lang="nl-NL" noProof="0"/>
              <a:t>Klik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 rtl="0"/>
            <a:r>
              <a:rPr lang="nl-NL" noProof="0"/>
              <a:t>Klik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BDE9E3-3C7D-4142-98CB-3E09FE17EF4E}" type="datetime1">
              <a:rPr lang="nl-NL" noProof="0" smtClean="0"/>
              <a:t>01-07-18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noProof="0"/>
              <a:t>Titelstijl van model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 rtl="0"/>
            <a:r>
              <a:rPr lang="nl-NL" noProof="0"/>
              <a:t>Klik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 rtl="0"/>
            <a:r>
              <a:rPr lang="nl-NL" noProof="0"/>
              <a:t>Klik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39491F-620B-4932-A09B-9FE7C7ACC7E0}" type="datetime1">
              <a:rPr lang="nl-NL" noProof="0" smtClean="0"/>
              <a:t>01-07-18</a:t>
            </a:fld>
            <a:endParaRPr lang="nl-NL" noProof="0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Titelstijl van model bewerken</a:t>
            </a:r>
            <a:endParaRPr lang="nl-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7863C2-BEF7-4665-BB48-26191F1D0F5E}" type="datetime1">
              <a:rPr lang="nl-NL" noProof="0" smtClean="0"/>
              <a:t>01-07-18</a:t>
            </a:fld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Grote oceaangolf (semitransparant)" title="Oceaangol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D04DF7-D3D0-4BDE-B769-E3E49A0FDF74}" type="datetime1">
              <a:rPr lang="nl-NL" noProof="0" smtClean="0"/>
              <a:t>01-07-18</a:t>
            </a:fld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rtlCol="0"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Titelstijl van model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 noProof="0"/>
              <a:t>Klik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063373-FEF1-4D39-A89F-57B7774CB773}" type="datetime1">
              <a:rPr lang="nl-NL" noProof="0" smtClean="0"/>
              <a:t>01-07-18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Titelstijl van model bewerken</a:t>
            </a:r>
            <a:endParaRPr lang="nl-NL" noProof="0" dirty="0"/>
          </a:p>
        </p:txBody>
      </p:sp>
      <p:sp>
        <p:nvSpPr>
          <p:cNvPr id="8" name="Rechthoek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Sleep de afbeelding naar de tijdelijke aanduiding of 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9A084F-3C68-4623-B502-C10AD83589FD}" type="datetime1">
              <a:rPr lang="nl-NL" noProof="0" smtClean="0"/>
              <a:t>01-07-18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Grote oceaangolf (semitransparant)" title="Oceaangol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pic>
        <p:nvPicPr>
          <p:cNvPr id="10" name="Afbeelding 9" descr="Grote oceaangolf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1A5D543-65A9-4AFD-8BE9-EF006ADF7027}" type="datetime1">
              <a:rPr lang="nl-NL" noProof="0" smtClean="0"/>
              <a:t>01-07-18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013F82-EE5E-44EE-A61D-E31C6657F26F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maken.wikiwijs.nl/125536/Vak_verdiepende_st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dirty="0" err="1"/>
              <a:t>Vakstage</a:t>
            </a:r>
            <a:r>
              <a:rPr lang="nl-NL" dirty="0"/>
              <a:t> </a:t>
            </a:r>
            <a:endParaRPr lang="nl-NL" sz="5400" dirty="0"/>
          </a:p>
        </p:txBody>
      </p:sp>
      <p:sp>
        <p:nvSpPr>
          <p:cNvPr id="4" name="Subtitel 3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nl-NL" dirty="0" err="1"/>
              <a:t>Annamieke</a:t>
            </a:r>
            <a:r>
              <a:rPr lang="nl-NL" dirty="0"/>
              <a:t> de Vries </a:t>
            </a:r>
          </a:p>
          <a:p>
            <a:pPr rtl="0"/>
            <a:endParaRPr lang="nl-NL" dirty="0"/>
          </a:p>
          <a:p>
            <a:pPr rtl="0"/>
            <a:r>
              <a:rPr lang="nl-NL" dirty="0"/>
              <a:t>Jelle Joustra 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Hoe hebben we het gedaan?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nl-NL" dirty="0"/>
              <a:t>Contact zoeken</a:t>
            </a:r>
          </a:p>
          <a:p>
            <a:pPr rtl="0"/>
            <a:r>
              <a:rPr lang="nl-NL" dirty="0"/>
              <a:t>Via Annamieke haar netwerk bij woongroep gekomen</a:t>
            </a:r>
          </a:p>
          <a:p>
            <a:endParaRPr lang="nl-NL" dirty="0"/>
          </a:p>
          <a:p>
            <a:pPr rtl="0"/>
            <a:r>
              <a:rPr lang="nl-NL" dirty="0"/>
              <a:t>De stage: </a:t>
            </a:r>
          </a:p>
          <a:p>
            <a:pPr lvl="1"/>
            <a:r>
              <a:rPr lang="nl-NL" dirty="0"/>
              <a:t>Kapper en woongroep voor begeleid zelfstandig wonen</a:t>
            </a:r>
          </a:p>
          <a:p>
            <a:pPr lvl="1"/>
            <a:endParaRPr lang="nl-NL" dirty="0"/>
          </a:p>
          <a:p>
            <a:r>
              <a:rPr lang="nl-NL" dirty="0"/>
              <a:t>PVA opgeteld: wat willen we </a:t>
            </a:r>
            <a:r>
              <a:rPr lang="nl-NL"/>
              <a:t>graag weten?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Organisatie van de kapper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nl-NL" dirty="0"/>
              <a:t>Standaard</a:t>
            </a:r>
          </a:p>
          <a:p>
            <a:pPr rtl="0"/>
            <a:r>
              <a:rPr lang="nl-NL" dirty="0"/>
              <a:t>Mannen kapper</a:t>
            </a:r>
          </a:p>
          <a:p>
            <a:pPr rtl="0"/>
            <a:r>
              <a:rPr lang="nl-NL" dirty="0"/>
              <a:t>Kapper voor iedereen </a:t>
            </a:r>
          </a:p>
          <a:p>
            <a:pPr rtl="0"/>
            <a:endParaRPr lang="nl-NL" dirty="0"/>
          </a:p>
          <a:p>
            <a:pPr rtl="0"/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Show kapper </a:t>
            </a:r>
          </a:p>
          <a:p>
            <a:r>
              <a:rPr lang="nl-NL" dirty="0"/>
              <a:t>Tv shows </a:t>
            </a:r>
          </a:p>
          <a:p>
            <a:r>
              <a:rPr lang="nl-NL" dirty="0"/>
              <a:t>Mode shows</a:t>
            </a:r>
          </a:p>
          <a:p>
            <a:r>
              <a:rPr lang="nl-NL" dirty="0"/>
              <a:t>De wereld ligt aan de voeten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FFB8D81-77AA-694F-BADA-C5C51DDC5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2" y="4100187"/>
            <a:ext cx="38100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8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E809EA-9403-1847-A511-52CE0EE02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Onze ervaringen van de kapper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6EF89E-A17A-5542-AE47-0C2078FF6D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Vragen stellen </a:t>
            </a:r>
          </a:p>
          <a:p>
            <a:r>
              <a:rPr lang="nl-NL" dirty="0"/>
              <a:t>Haren wassen </a:t>
            </a:r>
          </a:p>
          <a:p>
            <a:r>
              <a:rPr lang="nl-NL" dirty="0"/>
              <a:t>Vegen </a:t>
            </a:r>
          </a:p>
          <a:p>
            <a:r>
              <a:rPr lang="nl-NL" dirty="0"/>
              <a:t>Telefoon aannemen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D4AD455-1ADF-9F41-BD4B-6240A59030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Mening </a:t>
            </a:r>
          </a:p>
          <a:p>
            <a:pPr lvl="1"/>
            <a:r>
              <a:rPr lang="nl-NL" dirty="0"/>
              <a:t>Heel druk </a:t>
            </a:r>
          </a:p>
          <a:p>
            <a:pPr lvl="1"/>
            <a:r>
              <a:rPr lang="nl-NL" dirty="0"/>
              <a:t>Hectisch </a:t>
            </a:r>
          </a:p>
          <a:p>
            <a:pPr lvl="1"/>
            <a:r>
              <a:rPr lang="nl-NL" dirty="0"/>
              <a:t>Flexibiliteit </a:t>
            </a:r>
          </a:p>
          <a:p>
            <a:r>
              <a:rPr lang="nl-NL" dirty="0"/>
              <a:t>Advies aan onze studenten</a:t>
            </a:r>
          </a:p>
          <a:p>
            <a:pPr lvl="1"/>
            <a:r>
              <a:rPr lang="nl-NL" dirty="0"/>
              <a:t>Flexibel </a:t>
            </a:r>
          </a:p>
          <a:p>
            <a:pPr lvl="1"/>
            <a:r>
              <a:rPr lang="nl-NL" dirty="0"/>
              <a:t>Verantwoordelijkheid </a:t>
            </a:r>
          </a:p>
          <a:p>
            <a:pPr lvl="1"/>
            <a:r>
              <a:rPr lang="nl-NL" dirty="0"/>
              <a:t>Voldoening </a:t>
            </a:r>
          </a:p>
          <a:p>
            <a:pPr lvl="1"/>
            <a:r>
              <a:rPr lang="nl-NL" dirty="0"/>
              <a:t>Variatie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B24B34F-883A-2E4E-8075-AB611DEC6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466" y="4221088"/>
            <a:ext cx="3191892" cy="21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8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906000" cy="1219200"/>
          </a:xfrm>
        </p:spPr>
        <p:txBody>
          <a:bodyPr rtlCol="0"/>
          <a:lstStyle/>
          <a:p>
            <a:pPr rtl="0"/>
            <a:r>
              <a:rPr lang="nl-NL" dirty="0"/>
              <a:t>Organisatie woongroep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8939335" cy="4419600"/>
          </a:xfrm>
        </p:spPr>
        <p:txBody>
          <a:bodyPr rtlCol="0"/>
          <a:lstStyle/>
          <a:p>
            <a:pPr rtl="0"/>
            <a:r>
              <a:rPr lang="nl-NL" dirty="0"/>
              <a:t>Grote belangstelling van ons beide </a:t>
            </a:r>
          </a:p>
          <a:p>
            <a:pPr rtl="0"/>
            <a:r>
              <a:rPr lang="nl-NL" dirty="0"/>
              <a:t>Kleine organisatie (eigen initiatief)</a:t>
            </a:r>
          </a:p>
          <a:p>
            <a:pPr rtl="0"/>
            <a:r>
              <a:rPr lang="nl-NL" dirty="0"/>
              <a:t>4 cliënten</a:t>
            </a:r>
          </a:p>
          <a:p>
            <a:pPr rtl="0"/>
            <a:r>
              <a:rPr lang="nl-NL" dirty="0"/>
              <a:t>3 begeleiders </a:t>
            </a:r>
          </a:p>
          <a:p>
            <a:pPr rtl="0"/>
            <a:r>
              <a:rPr lang="nl-NL" dirty="0"/>
              <a:t>Ouders </a:t>
            </a:r>
          </a:p>
          <a:p>
            <a:pPr rtl="0"/>
            <a:r>
              <a:rPr lang="nl-NL" dirty="0"/>
              <a:t>Taken begeleiders </a:t>
            </a:r>
          </a:p>
          <a:p>
            <a:pPr rtl="0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4DACFDA-2B0B-4A4E-A847-7F597C91F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8" y="3068960"/>
            <a:ext cx="2822724" cy="281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5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Onze ervaringen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79613" y="1828800"/>
            <a:ext cx="4258816" cy="4419600"/>
          </a:xfrm>
        </p:spPr>
        <p:txBody>
          <a:bodyPr/>
          <a:lstStyle/>
          <a:p>
            <a:r>
              <a:rPr lang="nl-NL" dirty="0"/>
              <a:t>Koffiemoment met cliënten </a:t>
            </a:r>
          </a:p>
          <a:p>
            <a:r>
              <a:rPr lang="nl-NL" dirty="0"/>
              <a:t>Strijken </a:t>
            </a:r>
          </a:p>
          <a:p>
            <a:r>
              <a:rPr lang="nl-NL" dirty="0"/>
              <a:t>Hond uitlaten </a:t>
            </a:r>
          </a:p>
          <a:p>
            <a:r>
              <a:rPr lang="nl-NL" dirty="0"/>
              <a:t>Koken en lunchen </a:t>
            </a:r>
          </a:p>
          <a:p>
            <a:r>
              <a:rPr lang="nl-NL" dirty="0"/>
              <a:t>Interview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82890D1-B0E2-A946-B5BA-C71D4B9D9BEB}"/>
              </a:ext>
            </a:extLst>
          </p:cNvPr>
          <p:cNvSpPr txBox="1">
            <a:spLocks/>
          </p:cNvSpPr>
          <p:nvPr/>
        </p:nvSpPr>
        <p:spPr>
          <a:xfrm>
            <a:off x="6704015" y="1828800"/>
            <a:ext cx="4419600" cy="4419600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Mening </a:t>
            </a:r>
          </a:p>
          <a:p>
            <a:pPr lvl="1"/>
            <a:r>
              <a:rPr lang="nl-NL" dirty="0"/>
              <a:t>Eigen stem </a:t>
            </a:r>
          </a:p>
          <a:p>
            <a:pPr lvl="1"/>
            <a:r>
              <a:rPr lang="nl-NL" dirty="0"/>
              <a:t>Veel verantwoordelijkheid </a:t>
            </a:r>
          </a:p>
          <a:p>
            <a:pPr lvl="1"/>
            <a:r>
              <a:rPr lang="nl-NL" dirty="0"/>
              <a:t>Voldoening</a:t>
            </a:r>
          </a:p>
          <a:p>
            <a:r>
              <a:rPr lang="nl-NL" dirty="0"/>
              <a:t>Advies aan onze studenten</a:t>
            </a:r>
          </a:p>
          <a:p>
            <a:pPr lvl="1"/>
            <a:r>
              <a:rPr lang="nl-NL" dirty="0"/>
              <a:t>Flexibel en geduld </a:t>
            </a:r>
          </a:p>
          <a:p>
            <a:pPr lvl="1"/>
            <a:r>
              <a:rPr lang="nl-NL" dirty="0"/>
              <a:t>Verantwoordelijkheid </a:t>
            </a:r>
          </a:p>
          <a:p>
            <a:pPr lvl="1"/>
            <a:r>
              <a:rPr lang="nl-NL" dirty="0"/>
              <a:t>Passie </a:t>
            </a:r>
          </a:p>
        </p:txBody>
      </p:sp>
    </p:spTree>
    <p:extLst>
      <p:ext uri="{BB962C8B-B14F-4D97-AF65-F5344CB8AC3E}">
        <p14:creationId xmlns:p14="http://schemas.microsoft.com/office/powerpoint/2010/main" val="103429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Tot slot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76538D08-A219-144D-BA4E-BD01E39A4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3" y="1373891"/>
            <a:ext cx="5486400" cy="4010205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dirty="0"/>
              <a:t>Vragen?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dirty="0"/>
              <a:t>Product:</a:t>
            </a:r>
          </a:p>
          <a:p>
            <a:r>
              <a:rPr lang="nl-NL" dirty="0">
                <a:hlinkClick r:id="rId4"/>
              </a:rPr>
              <a:t>https://maken.wikiwijs.nl/125536/Vak_verdiepende_stage</a:t>
            </a:r>
            <a:endParaRPr lang="nl-NL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dirty="0"/>
              <a:t>Feedback invullen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547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eaangolven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22_TF02901025" id="{0DADCBA8-9B85-46EE-B4C0-7E44D1E7C730}" vid="{935A935F-22F5-4143-92E5-35CD25D8BE5D}"/>
    </a:ext>
  </a:extLst>
</a:theme>
</file>

<file path=ppt/theme/theme2.xml><?xml version="1.0" encoding="utf-8"?>
<a:theme xmlns:a="http://schemas.openxmlformats.org/drawingml/2006/main" name="Office-thema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5C5BB1-9D2C-412A-AE6C-0FC75190A4C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Natuurpresentatie oceaangolven (breedbeeld)</Template>
  <TotalTime>1672</TotalTime>
  <Words>224</Words>
  <Application>Microsoft Macintosh PowerPoint</Application>
  <PresentationFormat>Aangepast</PresentationFormat>
  <Paragraphs>69</Paragraphs>
  <Slides>7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Oceaangolven 16x9</vt:lpstr>
      <vt:lpstr>Vakstage </vt:lpstr>
      <vt:lpstr>Hoe hebben we het gedaan?</vt:lpstr>
      <vt:lpstr>Organisatie van de kapper </vt:lpstr>
      <vt:lpstr>Onze ervaringen van de kapper </vt:lpstr>
      <vt:lpstr>Organisatie woongroep </vt:lpstr>
      <vt:lpstr>Onze ervaringen </vt:lpstr>
      <vt:lpstr>Tot slot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Vakstage </dc:title>
  <dc:creator>jelle.joustra94@gmail.com</dc:creator>
  <cp:lastModifiedBy>Annamieke de Vries</cp:lastModifiedBy>
  <cp:revision>9</cp:revision>
  <dcterms:created xsi:type="dcterms:W3CDTF">2018-06-15T12:34:16Z</dcterms:created>
  <dcterms:modified xsi:type="dcterms:W3CDTF">2018-07-01T08:38:44Z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